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9" r:id="rId4"/>
    <p:sldId id="261" r:id="rId5"/>
    <p:sldId id="260" r:id="rId6"/>
    <p:sldId id="262" r:id="rId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F5C3F"/>
        </a:solidFill>
        <a:effectLst>
          <a:outerShdw blurRad="25400" dist="12700" rotWithShape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1pPr>
    <a:lvl2pPr marL="0" marR="0" indent="22860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F5C3F"/>
        </a:solidFill>
        <a:effectLst>
          <a:outerShdw blurRad="25400" dist="12700" rotWithShape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2pPr>
    <a:lvl3pPr marL="0" marR="0" indent="45720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F5C3F"/>
        </a:solidFill>
        <a:effectLst>
          <a:outerShdw blurRad="25400" dist="12700" rotWithShape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3pPr>
    <a:lvl4pPr marL="0" marR="0" indent="68580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F5C3F"/>
        </a:solidFill>
        <a:effectLst>
          <a:outerShdw blurRad="25400" dist="12700" rotWithShape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4pPr>
    <a:lvl5pPr marL="0" marR="0" indent="91440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F5C3F"/>
        </a:solidFill>
        <a:effectLst>
          <a:outerShdw blurRad="25400" dist="12700" rotWithShape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5pPr>
    <a:lvl6pPr marL="0" marR="0" indent="114300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F5C3F"/>
        </a:solidFill>
        <a:effectLst>
          <a:outerShdw blurRad="25400" dist="12700" rotWithShape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6pPr>
    <a:lvl7pPr marL="0" marR="0" indent="137160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F5C3F"/>
        </a:solidFill>
        <a:effectLst>
          <a:outerShdw blurRad="25400" dist="12700" rotWithShape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7pPr>
    <a:lvl8pPr marL="0" marR="0" indent="160020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F5C3F"/>
        </a:solidFill>
        <a:effectLst>
          <a:outerShdw blurRad="25400" dist="12700" rotWithShape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8pPr>
    <a:lvl9pPr marL="0" marR="0" indent="182880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F5C3F"/>
        </a:solidFill>
        <a:effectLst>
          <a:outerShdw blurRad="25400" dist="12700" rotWithShape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6E5DA">
              <a:alpha val="6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1">
            <a:satOff val="15300"/>
            <a:lumOff val="-29822"/>
            <a:alpha val="80000"/>
          </a:schemeClr>
        </a:fontRef>
        <a:schemeClr val="accent1">
          <a:satOff val="15300"/>
          <a:lumOff val="-29822"/>
          <a:alpha val="80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0CFCA">
              <a:alpha val="75000"/>
            </a:srgbClr>
          </a:solidFill>
        </a:fill>
      </a:tcStyle>
    </a:band2H>
    <a:firstCol>
      <a:tcTxStyle b="off" i="off">
        <a:fontRef idx="minor">
          <a:schemeClr val="accent1">
            <a:satOff val="15300"/>
            <a:lumOff val="-29822"/>
            <a:alpha val="80000"/>
          </a:schemeClr>
        </a:fontRef>
        <a:schemeClr val="accent1">
          <a:satOff val="15300"/>
          <a:lumOff val="-29822"/>
          <a:alpha val="80000"/>
        </a:schemeClr>
      </a:tcTxStyle>
      <a:tcStyle>
        <a:tcBdr>
          <a:left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DD9AC">
              <a:alpha val="70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solidFill>
                <a:srgbClr val="DFDBD1"/>
              </a:solidFill>
              <a:prstDash val="solid"/>
              <a:miter lim="400000"/>
            </a:ln>
          </a:left>
          <a:right>
            <a:ln w="12700" cap="flat">
              <a:solidFill>
                <a:srgbClr val="DFDBD1"/>
              </a:solidFill>
              <a:prstDash val="solid"/>
              <a:miter lim="400000"/>
            </a:ln>
          </a:right>
          <a:top>
            <a:ln w="254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solidFill>
                <a:srgbClr val="DFDBD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solidFill>
                <a:srgbClr val="DFDBD1"/>
              </a:solidFill>
              <a:prstDash val="solid"/>
              <a:miter lim="400000"/>
            </a:ln>
          </a:left>
          <a:right>
            <a:ln w="12700" cap="flat">
              <a:solidFill>
                <a:srgbClr val="DFDBD1"/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solidFill>
                <a:srgbClr val="DFDBD1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B07342"/>
              </a:solidFill>
              <a:prstDash val="solid"/>
              <a:miter lim="400000"/>
            </a:ln>
          </a:left>
          <a:right>
            <a:ln w="12700" cap="flat">
              <a:solidFill>
                <a:srgbClr val="B07342"/>
              </a:solidFill>
              <a:prstDash val="solid"/>
              <a:miter lim="400000"/>
            </a:ln>
          </a:right>
          <a:top>
            <a:ln w="12700" cap="flat">
              <a:solidFill>
                <a:srgbClr val="B07342"/>
              </a:solidFill>
              <a:prstDash val="solid"/>
              <a:miter lim="400000"/>
            </a:ln>
          </a:top>
          <a:bottom>
            <a:ln w="12700" cap="flat">
              <a:solidFill>
                <a:srgbClr val="B07342"/>
              </a:solidFill>
              <a:prstDash val="solid"/>
              <a:miter lim="400000"/>
            </a:ln>
          </a:bottom>
          <a:insideH>
            <a:ln w="12700" cap="flat">
              <a:solidFill>
                <a:srgbClr val="B07342"/>
              </a:solidFill>
              <a:prstDash val="solid"/>
              <a:miter lim="400000"/>
            </a:ln>
          </a:insideH>
          <a:insideV>
            <a:ln w="12700" cap="flat">
              <a:solidFill>
                <a:srgbClr val="B0734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DBBD">
              <a:alpha val="55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B0734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0734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C9C5BC"/>
              </a:solidFill>
              <a:prstDash val="solid"/>
              <a:miter lim="400000"/>
            </a:ln>
          </a:left>
          <a:right>
            <a:ln w="12700" cap="flat">
              <a:solidFill>
                <a:srgbClr val="C9C5BC"/>
              </a:solidFill>
              <a:prstDash val="solid"/>
              <a:miter lim="400000"/>
            </a:ln>
          </a:right>
          <a:top>
            <a:ln w="12700" cap="flat">
              <a:solidFill>
                <a:srgbClr val="C9C5BC"/>
              </a:solidFill>
              <a:prstDash val="solid"/>
              <a:miter lim="400000"/>
            </a:ln>
          </a:top>
          <a:bottom>
            <a:ln w="12700" cap="flat">
              <a:solidFill>
                <a:srgbClr val="C9C5BC"/>
              </a:solidFill>
              <a:prstDash val="solid"/>
              <a:miter lim="400000"/>
            </a:ln>
          </a:bottom>
          <a:insideH>
            <a:ln w="12700" cap="flat">
              <a:solidFill>
                <a:srgbClr val="C9C5BC"/>
              </a:solidFill>
              <a:prstDash val="solid"/>
              <a:miter lim="400000"/>
            </a:ln>
          </a:insideH>
          <a:insideV>
            <a:ln w="12700" cap="flat">
              <a:solidFill>
                <a:srgbClr val="C9C5BC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2DED3">
              <a:alpha val="80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51473B"/>
              </a:solidFill>
              <a:prstDash val="solid"/>
              <a:miter lim="400000"/>
            </a:ln>
          </a:left>
          <a:right>
            <a:ln w="25400" cap="flat">
              <a:solidFill>
                <a:srgbClr val="51473B"/>
              </a:solidFill>
              <a:prstDash val="solid"/>
              <a:miter lim="400000"/>
            </a:ln>
          </a:right>
          <a:top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EDEADB"/>
              </a:solidFill>
              <a:prstDash val="solid"/>
              <a:miter lim="400000"/>
            </a:ln>
          </a:left>
          <a:right>
            <a:ln w="12700" cap="flat">
              <a:solidFill>
                <a:srgbClr val="EDEADB"/>
              </a:solidFill>
              <a:prstDash val="solid"/>
              <a:miter lim="400000"/>
            </a:ln>
          </a:right>
          <a:top>
            <a:ln w="25400" cap="flat">
              <a:solidFill>
                <a:srgbClr val="51473B"/>
              </a:solidFill>
              <a:prstDash val="solid"/>
              <a:miter lim="400000"/>
            </a:ln>
          </a:top>
          <a:bottom>
            <a:ln w="12700" cap="flat">
              <a:solidFill>
                <a:srgbClr val="51473B"/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solidFill>
                <a:srgbClr val="EDEAD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EDEADB"/>
              </a:solidFill>
              <a:prstDash val="solid"/>
              <a:miter lim="400000"/>
            </a:ln>
          </a:left>
          <a:right>
            <a:ln w="12700" cap="flat">
              <a:solidFill>
                <a:srgbClr val="EDEADB"/>
              </a:solidFill>
              <a:prstDash val="solid"/>
              <a:miter lim="400000"/>
            </a:ln>
          </a:right>
          <a:top>
            <a:ln w="12700" cap="flat">
              <a:solidFill>
                <a:srgbClr val="51473B"/>
              </a:solidFill>
              <a:prstDash val="solid"/>
              <a:miter lim="400000"/>
            </a:ln>
          </a:top>
          <a:bottom>
            <a:ln w="25400" cap="flat">
              <a:solidFill>
                <a:srgbClr val="51473B"/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solidFill>
                <a:srgbClr val="EDEAD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EE3BA">
              <a:alpha val="63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2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2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94"/>
  </p:normalViewPr>
  <p:slideViewPr>
    <p:cSldViewPr snapToGrid="0" snapToObjects="1">
      <p:cViewPr varScale="1">
        <p:scale>
          <a:sx n="43" d="100"/>
          <a:sy n="43" d="100"/>
        </p:scale>
        <p:origin x="137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25500" y="3048000"/>
            <a:ext cx="11353800" cy="22733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5500" y="5308600"/>
            <a:ext cx="113538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  <a:lvl2pPr marL="0" indent="228600" algn="ctr">
              <a:spcBef>
                <a:spcPts val="0"/>
              </a:spcBef>
              <a:buSzTx/>
              <a:buNone/>
              <a:defRPr sz="3200" i="1"/>
            </a:lvl2pPr>
            <a:lvl3pPr marL="0" indent="457200" algn="ctr">
              <a:spcBef>
                <a:spcPts val="0"/>
              </a:spcBef>
              <a:buSzTx/>
              <a:buNone/>
              <a:defRPr sz="3200" i="1"/>
            </a:lvl3pPr>
            <a:lvl4pPr marL="0" indent="685800" algn="ctr">
              <a:spcBef>
                <a:spcPts val="0"/>
              </a:spcBef>
              <a:buSzTx/>
              <a:buNone/>
              <a:defRPr sz="3200" i="1"/>
            </a:lvl4pPr>
            <a:lvl5pPr marL="0" indent="914400" algn="ctr">
              <a:spcBef>
                <a:spcPts val="0"/>
              </a:spcBef>
              <a:buSzTx/>
              <a:buNone/>
              <a:defRPr sz="3200" i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7D0B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-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99331" y="6362700"/>
            <a:ext cx="10401301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800" i="1"/>
            </a:lvl1pPr>
          </a:lstStyle>
          <a:p>
            <a:r>
              <a:t>-Johnny Appleseed</a:t>
            </a:r>
          </a:p>
        </p:txBody>
      </p:sp>
      <p:sp>
        <p:nvSpPr>
          <p:cNvPr id="96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57300" y="4330700"/>
            <a:ext cx="10490200" cy="558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55000"/>
              </a:lnSpc>
              <a:spcBef>
                <a:spcPts val="2400"/>
              </a:spcBef>
              <a:buSzTx/>
              <a:buNone/>
              <a:defRPr sz="3200"/>
            </a:lvl1pPr>
          </a:lstStyle>
          <a:p>
            <a:r>
              <a:t>“Type a quote here.”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quarter" idx="13"/>
          </p:nvPr>
        </p:nvSpPr>
        <p:spPr>
          <a:xfrm>
            <a:off x="685800" y="711200"/>
            <a:ext cx="4089400" cy="5499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Image"/>
          <p:cNvSpPr>
            <a:spLocks noGrp="1"/>
          </p:cNvSpPr>
          <p:nvPr>
            <p:ph type="pic" sz="half" idx="14"/>
          </p:nvPr>
        </p:nvSpPr>
        <p:spPr>
          <a:xfrm>
            <a:off x="4965700" y="711200"/>
            <a:ext cx="7315200" cy="5499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xfrm>
            <a:off x="825500" y="7137400"/>
            <a:ext cx="11353800" cy="1181100"/>
          </a:xfrm>
          <a:prstGeom prst="rect">
            <a:avLst/>
          </a:prstGeom>
          <a:effectLst/>
        </p:spPr>
        <p:txBody>
          <a:bodyPr anchor="b"/>
          <a:lstStyle>
            <a:lvl1pPr>
              <a:defRPr>
                <a:solidFill>
                  <a:srgbClr val="FBF9E6"/>
                </a:solidFill>
                <a:effectLst>
                  <a:outerShdw blurRad="25400" dist="25400" dir="16200000" rotWithShape="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5500" y="8305800"/>
            <a:ext cx="11353800" cy="889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300" i="1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blurRad="12700" dist="25400" dir="16200000" rotWithShape="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300" i="1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blurRad="12700" dist="25400" dir="16200000" rotWithShape="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300" i="1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blurRad="12700" dist="25400" dir="16200000" rotWithShape="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300" i="1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blurRad="12700" dist="25400" dir="16200000" rotWithShape="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300" i="1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blurRad="12700" dist="25400" dir="16200000" rotWithShape="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7D0B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"/>
          <p:cNvSpPr>
            <a:spLocks noGrp="1"/>
          </p:cNvSpPr>
          <p:nvPr>
            <p:ph type="pic" sz="half" idx="13"/>
          </p:nvPr>
        </p:nvSpPr>
        <p:spPr>
          <a:xfrm>
            <a:off x="7645400" y="1727200"/>
            <a:ext cx="4673600" cy="6184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304800" y="1778000"/>
            <a:ext cx="7327900" cy="3340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5168900"/>
            <a:ext cx="7327900" cy="2743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  <a:lvl2pPr marL="0" indent="228600" algn="ctr">
              <a:spcBef>
                <a:spcPts val="0"/>
              </a:spcBef>
              <a:buSzTx/>
              <a:buNone/>
              <a:defRPr sz="3200" i="1"/>
            </a:lvl2pPr>
            <a:lvl3pPr marL="0" indent="457200" algn="ctr">
              <a:spcBef>
                <a:spcPts val="0"/>
              </a:spcBef>
              <a:buSzTx/>
              <a:buNone/>
              <a:defRPr sz="3200" i="1"/>
            </a:lvl3pPr>
            <a:lvl4pPr marL="0" indent="685800" algn="ctr">
              <a:spcBef>
                <a:spcPts val="0"/>
              </a:spcBef>
              <a:buSzTx/>
              <a:buNone/>
              <a:defRPr sz="3200" i="1"/>
            </a:lvl4pPr>
            <a:lvl5pPr marL="0" indent="914400" algn="ctr">
              <a:spcBef>
                <a:spcPts val="0"/>
              </a:spcBef>
              <a:buSzTx/>
              <a:buNone/>
              <a:defRPr sz="3200" i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xfrm>
            <a:off x="825500" y="50800"/>
            <a:ext cx="11353800" cy="20320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blurRad="25400" dist="25400" dir="16200000" rotWithShape="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825500" y="50800"/>
            <a:ext cx="11353800" cy="20320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blurRad="25400" dist="25400" dir="16200000" rotWithShape="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idx="1"/>
          </p:nvPr>
        </p:nvSpPr>
        <p:spPr>
          <a:xfrm>
            <a:off x="825500" y="2705100"/>
            <a:ext cx="11353800" cy="62230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7299" y="8991600"/>
            <a:ext cx="342901" cy="4064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>
            <a:spLocks noGrp="1"/>
          </p:cNvSpPr>
          <p:nvPr>
            <p:ph type="pic" sz="half" idx="13"/>
          </p:nvPr>
        </p:nvSpPr>
        <p:spPr>
          <a:xfrm>
            <a:off x="7391400" y="2717800"/>
            <a:ext cx="4673600" cy="6184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825500" y="50800"/>
            <a:ext cx="11353800" cy="20320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blurRad="25400" dist="25400" dir="16200000" rotWithShape="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25500" y="2768600"/>
            <a:ext cx="5422900" cy="6184900"/>
          </a:xfrm>
          <a:prstGeom prst="rect">
            <a:avLst/>
          </a:prstGeom>
        </p:spPr>
        <p:txBody>
          <a:bodyPr/>
          <a:lstStyle>
            <a:lvl1pPr marL="406400" indent="-406400">
              <a:spcBef>
                <a:spcPts val="3600"/>
              </a:spcBef>
              <a:buBlip>
                <a:blip r:embed="rId3"/>
              </a:buBlip>
              <a:defRPr sz="3200"/>
            </a:lvl1pPr>
            <a:lvl2pPr marL="812800" indent="-406400">
              <a:spcBef>
                <a:spcPts val="3600"/>
              </a:spcBef>
              <a:buBlip>
                <a:blip r:embed="rId3"/>
              </a:buBlip>
              <a:defRPr sz="3200"/>
            </a:lvl2pPr>
            <a:lvl3pPr marL="1219200" indent="-406400">
              <a:spcBef>
                <a:spcPts val="3600"/>
              </a:spcBef>
              <a:buBlip>
                <a:blip r:embed="rId3"/>
              </a:buBlip>
              <a:defRPr sz="3200"/>
            </a:lvl3pPr>
            <a:lvl4pPr marL="1625600" indent="-406400">
              <a:spcBef>
                <a:spcPts val="3600"/>
              </a:spcBef>
              <a:buBlip>
                <a:blip r:embed="rId3"/>
              </a:buBlip>
              <a:defRPr sz="3200"/>
            </a:lvl4pPr>
            <a:lvl5pPr marL="2032000" indent="-406400">
              <a:spcBef>
                <a:spcPts val="3600"/>
              </a:spcBef>
              <a:buBlip>
                <a:blip r:embed="rId3"/>
              </a:buBlip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embossed_background.jpeg" descr="embossed_backgroun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647700"/>
            <a:ext cx="11747500" cy="8472197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Image"/>
          <p:cNvSpPr>
            <a:spLocks noGrp="1"/>
          </p:cNvSpPr>
          <p:nvPr>
            <p:ph type="pic" sz="quarter" idx="13"/>
          </p:nvPr>
        </p:nvSpPr>
        <p:spPr>
          <a:xfrm>
            <a:off x="6972300" y="5029200"/>
            <a:ext cx="5080000" cy="381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Image"/>
          <p:cNvSpPr>
            <a:spLocks noGrp="1"/>
          </p:cNvSpPr>
          <p:nvPr>
            <p:ph type="pic" sz="quarter" idx="14"/>
          </p:nvPr>
        </p:nvSpPr>
        <p:spPr>
          <a:xfrm>
            <a:off x="6972300" y="965200"/>
            <a:ext cx="5080000" cy="381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sz="half" idx="15"/>
          </p:nvPr>
        </p:nvSpPr>
        <p:spPr>
          <a:xfrm>
            <a:off x="952500" y="1003300"/>
            <a:ext cx="5829300" cy="781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25500" y="3733800"/>
            <a:ext cx="11353800" cy="2273300"/>
          </a:xfrm>
          <a:prstGeom prst="rect">
            <a:avLst/>
          </a:prstGeom>
          <a:ln w="12700">
            <a:miter lim="400000"/>
          </a:ln>
          <a:effectLst>
            <a:outerShdw blurRad="25400" dist="12700" dir="5400000" rotWithShape="0">
              <a:srgbClr val="FFFFFF"/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25500" y="825500"/>
            <a:ext cx="11353800" cy="810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7299" y="8991600"/>
            <a:ext cx="342901" cy="406400"/>
          </a:xfrm>
          <a:prstGeom prst="rect">
            <a:avLst/>
          </a:prstGeom>
          <a:ln w="12700">
            <a:miter lim="400000"/>
          </a:ln>
          <a:effectLst>
            <a:outerShdw blurRad="12700" dist="12700" dir="5400000" rotWithShape="0">
              <a:srgbClr val="FFFFFF">
                <a:alpha val="20000"/>
              </a:srgbClr>
            </a:outerShdw>
          </a:effec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00000"/>
              </a:lnSpc>
              <a:defRPr sz="1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320" baseline="0">
          <a:ln>
            <a:noFill/>
          </a:ln>
          <a:solidFill>
            <a:srgbClr val="4F5C3F">
              <a:alpha val="69000"/>
            </a:srgbClr>
          </a:solidFill>
          <a:effectLst>
            <a:outerShdw blurRad="25400" dist="12700" dir="16200000" rotWithShape="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1pPr>
      <a:lvl2pPr marL="0" marR="0" indent="228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320" baseline="0">
          <a:ln>
            <a:noFill/>
          </a:ln>
          <a:solidFill>
            <a:srgbClr val="4F5C3F">
              <a:alpha val="69000"/>
            </a:srgbClr>
          </a:solidFill>
          <a:effectLst>
            <a:outerShdw blurRad="25400" dist="12700" dir="16200000" rotWithShape="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2pPr>
      <a:lvl3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320" baseline="0">
          <a:ln>
            <a:noFill/>
          </a:ln>
          <a:solidFill>
            <a:srgbClr val="4F5C3F">
              <a:alpha val="69000"/>
            </a:srgbClr>
          </a:solidFill>
          <a:effectLst>
            <a:outerShdw blurRad="25400" dist="12700" dir="16200000" rotWithShape="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3pPr>
      <a:lvl4pPr marL="0" marR="0" indent="685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320" baseline="0">
          <a:ln>
            <a:noFill/>
          </a:ln>
          <a:solidFill>
            <a:srgbClr val="4F5C3F">
              <a:alpha val="69000"/>
            </a:srgbClr>
          </a:solidFill>
          <a:effectLst>
            <a:outerShdw blurRad="25400" dist="12700" dir="16200000" rotWithShape="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4pPr>
      <a:lvl5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320" baseline="0">
          <a:ln>
            <a:noFill/>
          </a:ln>
          <a:solidFill>
            <a:srgbClr val="4F5C3F">
              <a:alpha val="69000"/>
            </a:srgbClr>
          </a:solidFill>
          <a:effectLst>
            <a:outerShdw blurRad="25400" dist="12700" dir="16200000" rotWithShape="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5pPr>
      <a:lvl6pPr marL="0" marR="0" indent="1143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320" baseline="0">
          <a:ln>
            <a:noFill/>
          </a:ln>
          <a:solidFill>
            <a:srgbClr val="4F5C3F">
              <a:alpha val="69000"/>
            </a:srgbClr>
          </a:solidFill>
          <a:effectLst>
            <a:outerShdw blurRad="25400" dist="12700" dir="16200000" rotWithShape="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6pPr>
      <a:lvl7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320" baseline="0">
          <a:ln>
            <a:noFill/>
          </a:ln>
          <a:solidFill>
            <a:srgbClr val="4F5C3F">
              <a:alpha val="69000"/>
            </a:srgbClr>
          </a:solidFill>
          <a:effectLst>
            <a:outerShdw blurRad="25400" dist="12700" dir="16200000" rotWithShape="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7pPr>
      <a:lvl8pPr marL="0" marR="0" indent="1600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320" baseline="0">
          <a:ln>
            <a:noFill/>
          </a:ln>
          <a:solidFill>
            <a:srgbClr val="4F5C3F">
              <a:alpha val="69000"/>
            </a:srgbClr>
          </a:solidFill>
          <a:effectLst>
            <a:outerShdw blurRad="25400" dist="12700" dir="16200000" rotWithShape="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8pPr>
      <a:lvl9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320" baseline="0">
          <a:ln>
            <a:noFill/>
          </a:ln>
          <a:solidFill>
            <a:srgbClr val="4F5C3F">
              <a:alpha val="69000"/>
            </a:srgbClr>
          </a:solidFill>
          <a:effectLst>
            <a:outerShdw blurRad="25400" dist="12700" dir="16200000" rotWithShape="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9pPr>
    </p:titleStyle>
    <p:bodyStyle>
      <a:lvl1pPr marL="4318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4F5C3F"/>
          </a:solidFill>
          <a:effectLst>
            <a:outerShdw blurRad="25400" dist="12700" rotWithShape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1pPr>
      <a:lvl2pPr marL="8636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4F5C3F"/>
          </a:solidFill>
          <a:effectLst>
            <a:outerShdw blurRad="25400" dist="12700" rotWithShape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2pPr>
      <a:lvl3pPr marL="12954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4F5C3F"/>
          </a:solidFill>
          <a:effectLst>
            <a:outerShdw blurRad="25400" dist="12700" rotWithShape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3pPr>
      <a:lvl4pPr marL="17272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4F5C3F"/>
          </a:solidFill>
          <a:effectLst>
            <a:outerShdw blurRad="25400" dist="12700" rotWithShape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4pPr>
      <a:lvl5pPr marL="21590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4F5C3F"/>
          </a:solidFill>
          <a:effectLst>
            <a:outerShdw blurRad="25400" dist="12700" rotWithShape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5pPr>
      <a:lvl6pPr marL="25908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4F5C3F"/>
          </a:solidFill>
          <a:effectLst>
            <a:outerShdw blurRad="25400" dist="12700" rotWithShape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6pPr>
      <a:lvl7pPr marL="30226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4F5C3F"/>
          </a:solidFill>
          <a:effectLst>
            <a:outerShdw blurRad="25400" dist="12700" rotWithShape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7pPr>
      <a:lvl8pPr marL="34544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4F5C3F"/>
          </a:solidFill>
          <a:effectLst>
            <a:outerShdw blurRad="25400" dist="12700" rotWithShape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8pPr>
      <a:lvl9pPr marL="38862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4F5C3F"/>
          </a:solidFill>
          <a:effectLst>
            <a:outerShdw blurRad="25400" dist="12700" rotWithShape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hyperlink" Target="https://www.publicdomainpictures.net/en/view-image.php?image=267478&amp;picture=bird-umbrella-cute-illustration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Relationship Id="rId9" Type="http://schemas.openxmlformats.org/officeDocument/2006/relationships/hyperlink" Target="https://www.publicdomainpictures.net/en/view-image.php?image=87668&amp;picture=water-in-the-deser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Field trip to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90727">
              <a:defRPr sz="5376" spc="268">
                <a:effectLst>
                  <a:outerShdw blurRad="21336" dist="10668" dir="16200000" rotWithShape="0">
                    <a:srgbClr val="3A3A3A">
                      <a:alpha val="35000"/>
                    </a:srgbClr>
                  </a:outerShdw>
                </a:effectLst>
              </a:defRPr>
            </a:pPr>
            <a:endParaRPr dirty="0"/>
          </a:p>
          <a:p>
            <a:pPr defTabSz="490727">
              <a:defRPr sz="5376" spc="268">
                <a:effectLst>
                  <a:outerShdw blurRad="21336" dist="10668" dir="16200000" rotWithShape="0">
                    <a:srgbClr val="3A3A3A">
                      <a:alpha val="35000"/>
                    </a:srgbClr>
                  </a:outerShdw>
                </a:effectLst>
              </a:defRPr>
            </a:pPr>
            <a:r>
              <a:rPr dirty="0"/>
              <a:t>Field trip to </a:t>
            </a:r>
          </a:p>
          <a:p>
            <a:pPr defTabSz="490727">
              <a:defRPr sz="5376" spc="268">
                <a:effectLst>
                  <a:outerShdw blurRad="21336" dist="10668" dir="16200000" rotWithShape="0">
                    <a:srgbClr val="3A3A3A">
                      <a:alpha val="35000"/>
                    </a:srgbClr>
                  </a:outerShdw>
                </a:effectLst>
              </a:defRPr>
            </a:pPr>
            <a:r>
              <a:rPr dirty="0" err="1"/>
              <a:t>telok</a:t>
            </a:r>
            <a:r>
              <a:rPr dirty="0"/>
              <a:t> </a:t>
            </a:r>
            <a:r>
              <a:rPr dirty="0" err="1"/>
              <a:t>ayer</a:t>
            </a:r>
            <a:r>
              <a:rPr dirty="0"/>
              <a:t> street</a:t>
            </a:r>
          </a:p>
        </p:txBody>
      </p:sp>
      <p:sp>
        <p:nvSpPr>
          <p:cNvPr id="122" name="GES1038 Tutorial 2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900" i="0" cap="all" spc="195">
                <a:solidFill>
                  <a:srgbClr val="4F5C3F">
                    <a:alpha val="69000"/>
                  </a:srgbClr>
                </a:solidFill>
                <a:effectLst>
                  <a:outerShdw blurRad="25400" dist="12700" dir="16200000" rotWithShape="0">
                    <a:srgbClr val="3A3A3A">
                      <a:alpha val="35000"/>
                    </a:srgbClr>
                  </a:outerShdw>
                </a:effectLst>
              </a:defRPr>
            </a:lvl1pPr>
          </a:lstStyle>
          <a:p>
            <a:r>
              <a:rPr dirty="0"/>
              <a:t>GES1038 Tutorial</a:t>
            </a:r>
            <a:r>
              <a:rPr lang="en-SG" dirty="0"/>
              <a:t>s</a:t>
            </a:r>
            <a:r>
              <a:rPr dirty="0"/>
              <a:t> </a:t>
            </a:r>
            <a:r>
              <a:rPr lang="en-SG" dirty="0"/>
              <a:t>3 &amp; 4</a:t>
            </a:r>
            <a:r>
              <a:rPr dirty="0"/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hian Hock Ke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SG" dirty="0"/>
              <a:t>1. </a:t>
            </a:r>
            <a:r>
              <a:rPr dirty="0" err="1"/>
              <a:t>Thian</a:t>
            </a:r>
            <a:r>
              <a:rPr dirty="0"/>
              <a:t> Hock </a:t>
            </a:r>
            <a:r>
              <a:rPr dirty="0" err="1"/>
              <a:t>Keng</a:t>
            </a:r>
            <a:endParaRPr dirty="0"/>
          </a:p>
          <a:p>
            <a:pPr>
              <a:buBlip>
                <a:blip r:embed="rId2"/>
              </a:buBlip>
            </a:pPr>
            <a:r>
              <a:rPr lang="en-SG" dirty="0"/>
              <a:t>2. </a:t>
            </a:r>
            <a:r>
              <a:rPr dirty="0"/>
              <a:t>Ying </a:t>
            </a:r>
            <a:r>
              <a:rPr dirty="0" err="1"/>
              <a:t>Fo</a:t>
            </a:r>
            <a:r>
              <a:rPr dirty="0"/>
              <a:t> </a:t>
            </a:r>
            <a:r>
              <a:rPr dirty="0" err="1"/>
              <a:t>Fui</a:t>
            </a:r>
            <a:r>
              <a:rPr dirty="0"/>
              <a:t> Kun</a:t>
            </a:r>
          </a:p>
          <a:p>
            <a:pPr>
              <a:buBlip>
                <a:blip r:embed="rId2"/>
              </a:buBlip>
            </a:pPr>
            <a:r>
              <a:rPr lang="en-SG" dirty="0"/>
              <a:t>3. </a:t>
            </a:r>
            <a:r>
              <a:rPr dirty="0" err="1"/>
              <a:t>Fuk</a:t>
            </a:r>
            <a:r>
              <a:rPr dirty="0"/>
              <a:t> </a:t>
            </a:r>
            <a:r>
              <a:rPr dirty="0" err="1"/>
              <a:t>Tak</a:t>
            </a:r>
            <a:r>
              <a:rPr dirty="0"/>
              <a:t> Chi</a:t>
            </a:r>
          </a:p>
          <a:p>
            <a:pPr>
              <a:buBlip>
                <a:blip r:embed="rId2"/>
              </a:buBlip>
            </a:pPr>
            <a:r>
              <a:rPr lang="en-SG" dirty="0"/>
              <a:t>4. </a:t>
            </a:r>
            <a:r>
              <a:rPr dirty="0"/>
              <a:t>Yueh Hai Ching Temple</a:t>
            </a:r>
            <a:endParaRPr lang="en-SG" dirty="0"/>
          </a:p>
        </p:txBody>
      </p:sp>
      <p:sp>
        <p:nvSpPr>
          <p:cNvPr id="128" name="Sites to visit:"/>
          <p:cNvSpPr txBox="1"/>
          <p:nvPr/>
        </p:nvSpPr>
        <p:spPr>
          <a:xfrm>
            <a:off x="825500" y="50799"/>
            <a:ext cx="11353801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lnSpc>
                <a:spcPct val="90000"/>
              </a:lnSpc>
              <a:defRPr sz="6400" cap="all" spc="320">
                <a:solidFill>
                  <a:srgbClr val="FBF9E6"/>
                </a:solidFill>
                <a:effectLst>
                  <a:outerShdw blurRad="25400" dist="25400" dir="16200000" rotWithShape="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r>
              <a:rPr dirty="0"/>
              <a:t>Sites to visit</a:t>
            </a:r>
            <a:r>
              <a:rPr lang="zh-Hans" altLang="en-US" dirty="0"/>
              <a:t> </a:t>
            </a:r>
            <a:endParaRPr lang="en-SG" altLang="zh-Hans" dirty="0"/>
          </a:p>
          <a:p>
            <a:r>
              <a:rPr lang="en-US" altLang="zh-Hans" dirty="0"/>
              <a:t>in</a:t>
            </a:r>
            <a:r>
              <a:rPr lang="zh-Hans" altLang="en-US" dirty="0"/>
              <a:t> </a:t>
            </a:r>
            <a:r>
              <a:rPr lang="en-US" altLang="zh-Hans" dirty="0"/>
              <a:t>sequence</a:t>
            </a:r>
            <a:r>
              <a:rPr dirty="0"/>
              <a:t>: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Direction"/>
          <p:cNvSpPr txBox="1">
            <a:spLocks noGrp="1"/>
          </p:cNvSpPr>
          <p:nvPr>
            <p:ph type="title"/>
          </p:nvPr>
        </p:nvSpPr>
        <p:spPr>
          <a:xfrm>
            <a:off x="825500" y="50800"/>
            <a:ext cx="11353800" cy="1159933"/>
          </a:xfrm>
          <a:prstGeom prst="rect">
            <a:avLst/>
          </a:prstGeom>
        </p:spPr>
        <p:txBody>
          <a:bodyPr/>
          <a:lstStyle/>
          <a:p>
            <a:r>
              <a:rPr dirty="0"/>
              <a:t>Direction</a:t>
            </a:r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2"/>
          <a:srcRect l="11394" r="22495"/>
          <a:stretch>
            <a:fillRect/>
          </a:stretch>
        </p:blipFill>
        <p:spPr>
          <a:xfrm>
            <a:off x="1532466" y="1210733"/>
            <a:ext cx="9939867" cy="845728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ECD1C350-8F35-4456-9E7F-3F810D8C8661}"/>
              </a:ext>
            </a:extLst>
          </p:cNvPr>
          <p:cNvSpPr/>
          <p:nvPr/>
        </p:nvSpPr>
        <p:spPr>
          <a:xfrm>
            <a:off x="7518400" y="4504265"/>
            <a:ext cx="391583" cy="237067"/>
          </a:xfrm>
          <a:prstGeom prst="triangle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SG" sz="3200" b="0" i="0" u="none" strike="noStrike" cap="none" spc="0" normalizeH="0" baseline="0">
              <a:ln>
                <a:noFill/>
              </a:ln>
              <a:solidFill>
                <a:srgbClr val="F3F1DF"/>
              </a:solidFill>
              <a:effectLst/>
              <a:uFillTx/>
              <a:latin typeface="+mn-lt"/>
              <a:ea typeface="+mn-ea"/>
              <a:cs typeface="+mn-cs"/>
              <a:sym typeface="Georgi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E0192C-BC99-4C9E-967B-A9B0F2585265}"/>
              </a:ext>
            </a:extLst>
          </p:cNvPr>
          <p:cNvSpPr txBox="1"/>
          <p:nvPr/>
        </p:nvSpPr>
        <p:spPr>
          <a:xfrm>
            <a:off x="6587067" y="4677771"/>
            <a:ext cx="3344334" cy="3980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1600" b="1" i="0" u="none" strike="noStrike" cap="none" spc="0" normalizeH="0" baseline="0" dirty="0" err="1">
                <a:ln>
                  <a:noFill/>
                </a:ln>
                <a:solidFill>
                  <a:srgbClr val="92D050"/>
                </a:solidFill>
                <a:effectLst>
                  <a:outerShdw blurRad="25400" dist="12700" rotWithShape="0">
                    <a:srgbClr val="FFFFFF">
                      <a:alpha val="45000"/>
                    </a:srgbClr>
                  </a:outerShdw>
                </a:effectLst>
                <a:uFillTx/>
                <a:latin typeface="Aharoni" panose="02010803020104030203" pitchFamily="2" charset="-79"/>
                <a:cs typeface="Aharoni" panose="02010803020104030203" pitchFamily="2" charset="-79"/>
                <a:sym typeface="Georgia"/>
              </a:rPr>
              <a:t>Telok</a:t>
            </a:r>
            <a:r>
              <a:rPr kumimoji="0" lang="en-SG" sz="1600" b="1" i="0" u="none" strike="noStrike" cap="none" spc="0" normalizeH="0" baseline="0" dirty="0">
                <a:ln>
                  <a:noFill/>
                </a:ln>
                <a:solidFill>
                  <a:srgbClr val="92D050"/>
                </a:solidFill>
                <a:effectLst>
                  <a:outerShdw blurRad="25400" dist="12700" rotWithShape="0">
                    <a:srgbClr val="FFFFFF">
                      <a:alpha val="45000"/>
                    </a:srgbClr>
                  </a:outerShdw>
                </a:effectLst>
                <a:uFillTx/>
                <a:latin typeface="Aharoni" panose="02010803020104030203" pitchFamily="2" charset="-79"/>
                <a:cs typeface="Aharoni" panose="02010803020104030203" pitchFamily="2" charset="-79"/>
                <a:sym typeface="Georgia"/>
              </a:rPr>
              <a:t> Ayer MRT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906102-8CDE-4601-971C-EC4F12099CD8}"/>
              </a:ext>
            </a:extLst>
          </p:cNvPr>
          <p:cNvCxnSpPr>
            <a:cxnSpLocks/>
          </p:cNvCxnSpPr>
          <p:nvPr/>
        </p:nvCxnSpPr>
        <p:spPr>
          <a:xfrm flipV="1">
            <a:off x="6265333" y="3251201"/>
            <a:ext cx="2336800" cy="2455332"/>
          </a:xfrm>
          <a:prstGeom prst="straightConnector1">
            <a:avLst/>
          </a:prstGeom>
          <a:noFill/>
          <a:ln w="381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CD838E-8901-43CA-A4E4-80FF656123E5}"/>
              </a:ext>
            </a:extLst>
          </p:cNvPr>
          <p:cNvCxnSpPr>
            <a:cxnSpLocks/>
          </p:cNvCxnSpPr>
          <p:nvPr/>
        </p:nvCxnSpPr>
        <p:spPr>
          <a:xfrm flipV="1">
            <a:off x="8695267" y="2821485"/>
            <a:ext cx="118533" cy="336582"/>
          </a:xfrm>
          <a:prstGeom prst="straightConnector1">
            <a:avLst/>
          </a:prstGeom>
          <a:noFill/>
          <a:ln w="381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98F84B9-9C72-49FB-A781-BDBC414772EC}"/>
              </a:ext>
            </a:extLst>
          </p:cNvPr>
          <p:cNvSpPr txBox="1"/>
          <p:nvPr/>
        </p:nvSpPr>
        <p:spPr>
          <a:xfrm>
            <a:off x="5532966" y="4991410"/>
            <a:ext cx="508000" cy="5457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24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>
                  <a:outerShdw blurRad="25400" dist="12700" rotWithShape="0">
                    <a:srgbClr val="FFFFFF">
                      <a:alpha val="45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eorgia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E64E7C-9B0A-458C-B725-265494797F87}"/>
              </a:ext>
            </a:extLst>
          </p:cNvPr>
          <p:cNvSpPr txBox="1"/>
          <p:nvPr/>
        </p:nvSpPr>
        <p:spPr>
          <a:xfrm>
            <a:off x="4610099" y="3958475"/>
            <a:ext cx="508000" cy="5457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24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>
                  <a:outerShdw blurRad="25400" dist="12700" rotWithShape="0">
                    <a:srgbClr val="FFFFFF">
                      <a:alpha val="45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eorgia"/>
              </a:rPr>
              <a:t>2</a:t>
            </a:r>
            <a:endParaRPr kumimoji="0" lang="en-SG" sz="32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>
                <a:outerShdw blurRad="25400" dist="12700" rotWithShape="0">
                  <a:srgbClr val="FFFFFF">
                    <a:alpha val="45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eorgi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43ECD1-FC40-44AB-9AA0-5C613C86ADEB}"/>
              </a:ext>
            </a:extLst>
          </p:cNvPr>
          <p:cNvSpPr txBox="1"/>
          <p:nvPr/>
        </p:nvSpPr>
        <p:spPr>
          <a:xfrm>
            <a:off x="7704666" y="3468452"/>
            <a:ext cx="410633" cy="5457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SG" sz="2400" dirty="0">
                <a:solidFill>
                  <a:srgbClr val="0070C0"/>
                </a:solidFill>
              </a:rPr>
              <a:t>3</a:t>
            </a:r>
            <a:endParaRPr kumimoji="0" lang="en-SG" sz="24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>
                <a:outerShdw blurRad="25400" dist="12700" rotWithShape="0">
                  <a:srgbClr val="FFFFFF">
                    <a:alpha val="45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eorgi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541FDA-7525-47A1-A699-BE5074BAD431}"/>
              </a:ext>
            </a:extLst>
          </p:cNvPr>
          <p:cNvSpPr txBox="1"/>
          <p:nvPr/>
        </p:nvSpPr>
        <p:spPr>
          <a:xfrm>
            <a:off x="5018616" y="2336921"/>
            <a:ext cx="508000" cy="5457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24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>
                  <a:outerShdw blurRad="25400" dist="12700" rotWithShape="0">
                    <a:srgbClr val="FFFFFF">
                      <a:alpha val="45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eorgia"/>
              </a:rPr>
              <a:t>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D59A-7EF1-43D9-AB65-2733B1DDE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9BAB5-598A-436A-B3AA-C7602598B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SG" dirty="0"/>
              <a:t>If you are taking MRT to </a:t>
            </a:r>
            <a:r>
              <a:rPr lang="en-SG" dirty="0" err="1"/>
              <a:t>Telok</a:t>
            </a:r>
            <a:r>
              <a:rPr lang="en-SG" dirty="0"/>
              <a:t> Ayer Street, you</a:t>
            </a:r>
            <a:r>
              <a:rPr lang="zh-CN" altLang="en-US" dirty="0"/>
              <a:t> </a:t>
            </a:r>
            <a:r>
              <a:rPr lang="en-SG" altLang="zh-CN" dirty="0"/>
              <a:t>may</a:t>
            </a:r>
            <a:r>
              <a:rPr lang="zh-CN" altLang="en-US" dirty="0"/>
              <a:t> </a:t>
            </a:r>
            <a:r>
              <a:rPr lang="en-SG" altLang="zh-CN" dirty="0"/>
              <a:t>choose</a:t>
            </a:r>
            <a:r>
              <a:rPr lang="zh-CN" altLang="en-US" dirty="0"/>
              <a:t> </a:t>
            </a:r>
            <a:r>
              <a:rPr lang="en-SG" altLang="zh-CN" dirty="0"/>
              <a:t>to</a:t>
            </a:r>
            <a:r>
              <a:rPr lang="zh-CN" altLang="en-US" dirty="0"/>
              <a:t> </a:t>
            </a:r>
            <a:r>
              <a:rPr lang="en-SG" altLang="zh-CN" dirty="0"/>
              <a:t>alight at </a:t>
            </a:r>
            <a:r>
              <a:rPr lang="en-SG" dirty="0" err="1"/>
              <a:t>Telok</a:t>
            </a:r>
            <a:r>
              <a:rPr lang="en-SG" dirty="0"/>
              <a:t> Ayer MRT station (DT18) or Tanjong </a:t>
            </a:r>
            <a:r>
              <a:rPr lang="en-SG" dirty="0" err="1"/>
              <a:t>Pagar</a:t>
            </a:r>
            <a:r>
              <a:rPr lang="en-SG" dirty="0"/>
              <a:t> MRT station (EW15), though the virtual fieldtrip </a:t>
            </a:r>
            <a:r>
              <a:rPr lang="en-US" altLang="zh-CN" dirty="0" smtClean="0"/>
              <a:t>video </a:t>
            </a:r>
            <a:r>
              <a:rPr lang="en-SG" dirty="0" smtClean="0"/>
              <a:t>only </a:t>
            </a:r>
            <a:r>
              <a:rPr lang="en-SG" dirty="0"/>
              <a:t>shows the former.</a:t>
            </a:r>
          </a:p>
          <a:p>
            <a:r>
              <a:rPr lang="en-SG" dirty="0"/>
              <a:t>Please refrain from taking photographs of deities when you are in the temples.</a:t>
            </a:r>
          </a:p>
          <a:p>
            <a:r>
              <a:rPr lang="en-SG" dirty="0"/>
              <a:t>Remember to bring drinking water and umbrella with you.</a:t>
            </a:r>
          </a:p>
        </p:txBody>
      </p:sp>
    </p:spTree>
    <p:extLst>
      <p:ext uri="{BB962C8B-B14F-4D97-AF65-F5344CB8AC3E}">
        <p14:creationId xmlns:p14="http://schemas.microsoft.com/office/powerpoint/2010/main" val="32421684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A469-68DD-428F-B6F7-1DF1385E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1F684-A8FA-4B52-BBCF-08A43F713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SG" dirty="0"/>
              <a:t>We will upload the virtual fieldtrip videos only after the completion of tutorial 1 (i.e. on 5</a:t>
            </a:r>
            <a:r>
              <a:rPr lang="en-SG" baseline="30000" dirty="0"/>
              <a:t>th</a:t>
            </a:r>
            <a:r>
              <a:rPr lang="en-SG" dirty="0"/>
              <a:t> Feb 2021).</a:t>
            </a:r>
          </a:p>
          <a:p>
            <a:r>
              <a:rPr lang="en-SG" dirty="0"/>
              <a:t>Though we encourage you to visit </a:t>
            </a:r>
            <a:r>
              <a:rPr lang="en-SG" dirty="0" err="1"/>
              <a:t>Telok</a:t>
            </a:r>
            <a:r>
              <a:rPr lang="en-SG" dirty="0"/>
              <a:t> Ayer Street by yourself, please note that this is not compulsory.</a:t>
            </a:r>
          </a:p>
          <a:p>
            <a:r>
              <a:rPr lang="en-SG" dirty="0"/>
              <a:t>If you are visiting </a:t>
            </a:r>
            <a:r>
              <a:rPr lang="en-SG" dirty="0" err="1"/>
              <a:t>Telok</a:t>
            </a:r>
            <a:r>
              <a:rPr lang="en-SG" dirty="0"/>
              <a:t> Ayer Street by yourself, please ensure that you do not violate rules meant to curb the spread of COVID-19 in Singapore. Please keep yourself updated of any new rules as the COVID-19 situation in Singapore is evolving.</a:t>
            </a:r>
          </a:p>
        </p:txBody>
      </p:sp>
    </p:spTree>
    <p:extLst>
      <p:ext uri="{BB962C8B-B14F-4D97-AF65-F5344CB8AC3E}">
        <p14:creationId xmlns:p14="http://schemas.microsoft.com/office/powerpoint/2010/main" val="2895866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15CBC-CFBF-4F5A-8FA6-6558DD4C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567267"/>
            <a:ext cx="11353800" cy="2032000"/>
          </a:xfrm>
        </p:spPr>
        <p:txBody>
          <a:bodyPr/>
          <a:lstStyle/>
          <a:p>
            <a:r>
              <a:rPr lang="en-SG" dirty="0">
                <a:solidFill>
                  <a:srgbClr val="00B0F0"/>
                </a:solidFill>
              </a:rPr>
              <a:t>Enjoy your trip! </a:t>
            </a:r>
            <a:br>
              <a:rPr lang="en-SG" dirty="0">
                <a:solidFill>
                  <a:srgbClr val="00B0F0"/>
                </a:solidFill>
              </a:rPr>
            </a:br>
            <a:endParaRPr lang="en-SG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736F2-632B-464B-8D34-701FD9700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006" y="2180934"/>
            <a:ext cx="3322146" cy="2214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B5521-7A4A-427B-8A72-6107BB6ED5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332" y="4814416"/>
            <a:ext cx="2485494" cy="2389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AE6CA-E059-46A3-B110-9E4459E199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90"/>
          <a:stretch/>
        </p:blipFill>
        <p:spPr>
          <a:xfrm>
            <a:off x="5492671" y="3689337"/>
            <a:ext cx="3694174" cy="27389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2F97DD-E1D1-4722-B37E-F8A2FAD3B0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1" t="18490" r="9969" b="26214"/>
          <a:stretch/>
        </p:blipFill>
        <p:spPr>
          <a:xfrm>
            <a:off x="222330" y="4318002"/>
            <a:ext cx="4631267" cy="34995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25309FF-101F-4576-8C8C-A9323DCB23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7"/>
              </a:ext>
            </a:extLst>
          </a:blip>
          <a:stretch>
            <a:fillRect/>
          </a:stretch>
        </p:blipFill>
        <p:spPr>
          <a:xfrm>
            <a:off x="2609838" y="1740388"/>
            <a:ext cx="2416236" cy="24162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467CE5D-D90D-4226-B0DF-4D8C7AE175D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>
            <a:off x="4438418" y="7518400"/>
            <a:ext cx="2613710" cy="173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941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Kyoto">
  <a:themeElements>
    <a:clrScheme name="Kyoto">
      <a:dk1>
        <a:srgbClr val="4F5C3F"/>
      </a:dk1>
      <a:lt1>
        <a:srgbClr val="3A1D5C"/>
      </a:lt1>
      <a:dk2>
        <a:srgbClr val="585752"/>
      </a:dk2>
      <a:lt2>
        <a:srgbClr val="D0CDBF"/>
      </a:lt2>
      <a:accent1>
        <a:srgbClr val="56758A"/>
      </a:accent1>
      <a:accent2>
        <a:srgbClr val="828852"/>
      </a:accent2>
      <a:accent3>
        <a:srgbClr val="D5B682"/>
      </a:accent3>
      <a:accent4>
        <a:srgbClr val="BB5809"/>
      </a:accent4>
      <a:accent5>
        <a:srgbClr val="AB1701"/>
      </a:accent5>
      <a:accent6>
        <a:srgbClr val="792255"/>
      </a:accent6>
      <a:hlink>
        <a:srgbClr val="0000FF"/>
      </a:hlink>
      <a:folHlink>
        <a:srgbClr val="FF00FF"/>
      </a:folHlink>
    </a:clrScheme>
    <a:fontScheme name="Kyoto">
      <a:majorFont>
        <a:latin typeface="Georgia"/>
        <a:ea typeface="Georgia"/>
        <a:cs typeface="Georgia"/>
      </a:majorFont>
      <a:minorFont>
        <a:latin typeface="Georgia"/>
        <a:ea typeface="Georgia"/>
        <a:cs typeface="Georgia"/>
      </a:minorFont>
    </a:fontScheme>
    <a:fmtScheme name="Kyo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3">
              <a:satOff val="-11003"/>
              <a:lumOff val="-15119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F5C3F"/>
            </a:solidFill>
            <a:effectLst>
              <a:outerShdw blurRad="25400" dist="12700" rotWithShape="0">
                <a:srgbClr val="FFFFFF">
                  <a:alpha val="45000"/>
                </a:srgbClr>
              </a:outerShdw>
            </a:effectLst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Kyoto">
  <a:themeElements>
    <a:clrScheme name="Kyoto">
      <a:dk1>
        <a:srgbClr val="000000"/>
      </a:dk1>
      <a:lt1>
        <a:srgbClr val="FFFFFF"/>
      </a:lt1>
      <a:dk2>
        <a:srgbClr val="585752"/>
      </a:dk2>
      <a:lt2>
        <a:srgbClr val="D0CDBF"/>
      </a:lt2>
      <a:accent1>
        <a:srgbClr val="56758A"/>
      </a:accent1>
      <a:accent2>
        <a:srgbClr val="828852"/>
      </a:accent2>
      <a:accent3>
        <a:srgbClr val="D5B682"/>
      </a:accent3>
      <a:accent4>
        <a:srgbClr val="BB5809"/>
      </a:accent4>
      <a:accent5>
        <a:srgbClr val="AB1701"/>
      </a:accent5>
      <a:accent6>
        <a:srgbClr val="792255"/>
      </a:accent6>
      <a:hlink>
        <a:srgbClr val="0000FF"/>
      </a:hlink>
      <a:folHlink>
        <a:srgbClr val="FF00FF"/>
      </a:folHlink>
    </a:clrScheme>
    <a:fontScheme name="Kyoto">
      <a:majorFont>
        <a:latin typeface="Georgia"/>
        <a:ea typeface="Georgia"/>
        <a:cs typeface="Georgia"/>
      </a:majorFont>
      <a:minorFont>
        <a:latin typeface="Georgia"/>
        <a:ea typeface="Georgia"/>
        <a:cs typeface="Georgia"/>
      </a:minorFont>
    </a:fontScheme>
    <a:fmtScheme name="Kyo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3">
              <a:satOff val="-11003"/>
              <a:lumOff val="-15119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F5C3F"/>
            </a:solidFill>
            <a:effectLst>
              <a:outerShdw blurRad="25400" dist="12700" rotWithShape="0">
                <a:srgbClr val="FFFFFF">
                  <a:alpha val="45000"/>
                </a:srgbClr>
              </a:outerShdw>
            </a:effectLst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205</Words>
  <Application>Microsoft Office PowerPoint</Application>
  <PresentationFormat>Custom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Aharoni</vt:lpstr>
      <vt:lpstr>Helvetica Neue</vt:lpstr>
      <vt:lpstr>Hoefler Text</vt:lpstr>
      <vt:lpstr>Palatino</vt:lpstr>
      <vt:lpstr>Georgia</vt:lpstr>
      <vt:lpstr>Kyoto</vt:lpstr>
      <vt:lpstr> Field trip to  telok ayer street</vt:lpstr>
      <vt:lpstr>PowerPoint Presentation</vt:lpstr>
      <vt:lpstr>Direction</vt:lpstr>
      <vt:lpstr>PowerPoint Presentation</vt:lpstr>
      <vt:lpstr>PowerPoint Presentation</vt:lpstr>
      <vt:lpstr>Enjoy your trip!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Field trip to  telok ayer street</dc:title>
  <dc:creator>Chiew Pheng Phua</dc:creator>
  <cp:lastModifiedBy>Administrator</cp:lastModifiedBy>
  <cp:revision>17</cp:revision>
  <dcterms:modified xsi:type="dcterms:W3CDTF">2021-01-23T00:37:32Z</dcterms:modified>
</cp:coreProperties>
</file>